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88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00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69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298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3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363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80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1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15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930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484A3-3C9B-4CC4-9593-0500CD25138F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B9C8-7EF1-48A6-AA1F-7F1A4C209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82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0113" y="257175"/>
            <a:ext cx="9767887" cy="18288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Сейфутдинов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Зейдулла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Зарифзянович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1923-1975г. прадедушка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Сейфутдинова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Амира 5В класс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 1954-1974 год работал председателем колхоза Искра 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4643438"/>
            <a:ext cx="9767887" cy="18002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2300287"/>
            <a:ext cx="9182100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6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Благодарова Серафима 5В класс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1897-1942 год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38" y="1690688"/>
            <a:ext cx="5586411" cy="4981575"/>
          </a:xfrm>
        </p:spPr>
      </p:pic>
    </p:spTree>
    <p:extLst>
      <p:ext uri="{BB962C8B-B14F-4D97-AF65-F5344CB8AC3E}">
        <p14:creationId xmlns:p14="http://schemas.microsoft.com/office/powerpoint/2010/main" val="318461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Романова Артема 5В класс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войны работал кузнецом. Пропал без вести.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24" y="1825625"/>
            <a:ext cx="5457825" cy="4832350"/>
          </a:xfrm>
        </p:spPr>
      </p:pic>
    </p:spTree>
    <p:extLst>
      <p:ext uri="{BB962C8B-B14F-4D97-AF65-F5344CB8AC3E}">
        <p14:creationId xmlns:p14="http://schemas.microsoft.com/office/powerpoint/2010/main" val="39663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65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Басова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Радиона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Сергеевича  5 В класс, служил в составе 282 стрелкового полка. В 1945г. был назначен командиром офицерского патруля. После войны работал в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Чистопольском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часовом заводе. Награжден орденом Отечественной войны 2 степени.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50" y="2171700"/>
            <a:ext cx="5372099" cy="4529138"/>
          </a:xfrm>
        </p:spPr>
      </p:pic>
    </p:spTree>
    <p:extLst>
      <p:ext uri="{BB962C8B-B14F-4D97-AF65-F5344CB8AC3E}">
        <p14:creationId xmlns:p14="http://schemas.microsoft.com/office/powerpoint/2010/main" val="98668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Галяутдиновой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Диляры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Исламовны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05.05.1918- 24.02.2000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войны работал на пилораме.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1" t="5364" r="26243" b="3921"/>
          <a:stretch/>
        </p:blipFill>
        <p:spPr>
          <a:xfrm rot="5400000">
            <a:off x="3374230" y="1702595"/>
            <a:ext cx="5167311" cy="4914899"/>
          </a:xfrm>
        </p:spPr>
      </p:pic>
    </p:spTree>
    <p:extLst>
      <p:ext uri="{BB962C8B-B14F-4D97-AF65-F5344CB8AC3E}">
        <p14:creationId xmlns:p14="http://schemas.microsoft.com/office/powerpoint/2010/main" val="5126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 Дмитрий Матвеевич-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прапрадед Благодарова Серафима 5В класс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90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56</Words>
  <Application>Microsoft Office PowerPoint</Application>
  <PresentationFormat>Широкоэкранный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   Сейфутдинов Зейдулла Зарифзянович 1923-1975г. прадедушка Сейфутдинова Амира 5В класс  С  1954-1974 год работал председателем колхоза Искра . </vt:lpstr>
      <vt:lpstr>Прапрадед Благодарова Серафима 5В класс 1897-1942 год</vt:lpstr>
      <vt:lpstr>Прапрадед Романова Артема 5В класс До войны работал кузнецом. Пропал без вести.</vt:lpstr>
      <vt:lpstr>Прадед Басова Радиона Сергеевича  5 В класс, служил в составе 282 стрелкового полка. В 1945г. был назначен командиром офицерского патруля. После войны работал в Чистопольском часовом заводе. Награжден орденом Отечественной войны 2 степени. </vt:lpstr>
      <vt:lpstr>Дедушка Галяутдиновой Диляры Исламовны 05.05.1918- 24.02.2000 После войны работал на пилораме.</vt:lpstr>
      <vt:lpstr>Захаров Дмитрий Матвеевич-  прапрадед Благодарова Серафима 5В класс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Прадедушки Сейфутдинова Амира 5В класс</dc:title>
  <dc:creator>Булат Насыров</dc:creator>
  <cp:lastModifiedBy>Булат Насыров</cp:lastModifiedBy>
  <cp:revision>5</cp:revision>
  <dcterms:created xsi:type="dcterms:W3CDTF">2023-05-01T17:25:59Z</dcterms:created>
  <dcterms:modified xsi:type="dcterms:W3CDTF">2023-05-01T18:06:51Z</dcterms:modified>
</cp:coreProperties>
</file>